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7" autoAdjust="0"/>
    <p:restoredTop sz="94670" autoAdjust="0"/>
  </p:normalViewPr>
  <p:slideViewPr>
    <p:cSldViewPr>
      <p:cViewPr varScale="1">
        <p:scale>
          <a:sx n="109" d="100"/>
          <a:sy n="109" d="100"/>
        </p:scale>
        <p:origin x="-4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EA9BFEA-B50A-495B-957F-6A2782840D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26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991B0-FF2D-47FE-AF29-A8D42B064F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269D9E-7EE5-430B-A9B3-E7F3D504DC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0EC0866C-7D72-4BD5-8F84-E3049CCF9A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3D34F820-D5FC-476B-A317-F6141ED02B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03B6BD16-D285-4728-B9EC-1A80159CE0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58AAC-506C-4C2B-A5D6-BD90686968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097AA-8E3F-4C1C-AFFA-8751385051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62114-1F91-47FA-A2F4-8C0DC768E4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14B4B-2F8D-4CC0-BB96-70FB7E934C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04B67-F1E8-483F-A20E-5A8F245D0D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3E8E90-7E02-4EBD-A12E-47DAC46558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E30CC-3F50-493E-A9AC-48CEAD63BE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05D28-ADB2-4638-9FFB-EC62B45070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F8E8E42-B2FF-407E-9375-8C7ECA54E148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4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/>
              <a:t>Волонтёрская организация Брянского Государственного Университета им. И.Г. Петровского</a:t>
            </a: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Мы там, где сможем помочь!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Международное сотрудничество</a:t>
            </a:r>
          </a:p>
        </p:txBody>
      </p:sp>
      <p:sp>
        <p:nvSpPr>
          <p:cNvPr id="32773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400"/>
              <a:t>С белорусским организацией « Юнеско» в г. Гомеле обмен опытом и разработками по проведение не только мероприятий по здоровому образу жизни, но толерантности и трудовой деятельности</a:t>
            </a:r>
          </a:p>
        </p:txBody>
      </p:sp>
      <p:pic>
        <p:nvPicPr>
          <p:cNvPr id="32775" name="Picture 7" descr="DSC0264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40350" y="1676400"/>
            <a:ext cx="2809875" cy="442277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Мы - волонтёры</a:t>
            </a:r>
          </a:p>
        </p:txBody>
      </p:sp>
      <p:sp>
        <p:nvSpPr>
          <p:cNvPr id="34822" name="Rectangle 6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800"/>
              <a:t>Направлений деятельности достаточно много теперь мы будем только развиваться и двигаться вперёд</a:t>
            </a:r>
          </a:p>
        </p:txBody>
      </p:sp>
      <p:pic>
        <p:nvPicPr>
          <p:cNvPr id="34823" name="Picture 7" descr="DSCN680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1625" y="2317750"/>
            <a:ext cx="4194175" cy="313848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Мы целая организация </a:t>
            </a:r>
          </a:p>
        </p:txBody>
      </p:sp>
      <p:sp>
        <p:nvSpPr>
          <p:cNvPr id="14341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400"/>
              <a:t>На каждом из 12 факультетов вуза есть свои волонтёры, которые помогают деканату проводить мероприятия связанные со здоровым образом жизни, помощи студентам с трудным семейным положением и многие другие полезные дела</a:t>
            </a:r>
          </a:p>
        </p:txBody>
      </p:sp>
      <p:pic>
        <p:nvPicPr>
          <p:cNvPr id="14343" name="Picture 7" descr="DSC015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14575"/>
            <a:ext cx="4194175" cy="314483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Студенческий совет БГУ- координационный волонтёрский штаб</a:t>
            </a:r>
          </a:p>
        </p:txBody>
      </p:sp>
      <p:sp>
        <p:nvSpPr>
          <p:cNvPr id="16390" name="Rectangle 6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/>
              <a:t>На заседаниях студенческого совета БГУ формируется программа деятельности волонтёрского отряда совместно с установочными мероприятиями городского волонтёрского движения « Жизнь в твоих руках»</a:t>
            </a:r>
          </a:p>
        </p:txBody>
      </p:sp>
      <p:pic>
        <p:nvPicPr>
          <p:cNvPr id="16393" name="Picture 9" descr="P10101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1625" y="2314575"/>
            <a:ext cx="4194175" cy="31464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Основные направления работы</a:t>
            </a: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Проведение лекций для студентов первого курса о вреде наркотиков, табака, алкоголя с применением новых форм работы и студенческой инициативы.</a:t>
            </a:r>
          </a:p>
          <a:p>
            <a:pPr>
              <a:lnSpc>
                <a:spcPct val="90000"/>
              </a:lnSpc>
            </a:pPr>
            <a:r>
              <a:rPr lang="ru-RU"/>
              <a:t>Работа в детских приютах и колониях.</a:t>
            </a:r>
          </a:p>
          <a:p>
            <a:pPr>
              <a:lnSpc>
                <a:spcPct val="90000"/>
              </a:lnSpc>
            </a:pPr>
            <a:r>
              <a:rPr lang="ru-RU"/>
              <a:t>Работа с ветеранами университета.</a:t>
            </a:r>
          </a:p>
          <a:p>
            <a:pPr>
              <a:lnSpc>
                <a:spcPct val="90000"/>
              </a:lnSpc>
            </a:pPr>
            <a:r>
              <a:rPr lang="ru-RU"/>
              <a:t>Международное сотрудничество.</a:t>
            </a:r>
          </a:p>
          <a:p>
            <a:pPr>
              <a:lnSpc>
                <a:spcPct val="90000"/>
              </a:lnSpc>
            </a:pPr>
            <a:r>
              <a:rPr lang="ru-RU"/>
              <a:t>Участие в городских волонтёрских акциях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Работа в приютах</a:t>
            </a:r>
          </a:p>
        </p:txBody>
      </p:sp>
      <p:sp>
        <p:nvSpPr>
          <p:cNvPr id="20485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Инициативная группа студентов социально- педагогического и филологического факультетов работает по проекту « Шире круг» по помощи детям из социальных приютов в проведении их досуговой деятельности. Проект лауреат городского и областного конкурса молодёжных инициатив</a:t>
            </a:r>
          </a:p>
        </p:txBody>
      </p:sp>
      <p:pic>
        <p:nvPicPr>
          <p:cNvPr id="20487" name="Picture 7" descr="DSCN684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17750"/>
            <a:ext cx="4194175" cy="313848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Работа в приютах</a:t>
            </a:r>
          </a:p>
        </p:txBody>
      </p:sp>
      <p:sp>
        <p:nvSpPr>
          <p:cNvPr id="24582" name="Rectangle 6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400"/>
              <a:t>В разработанных играх принимают участие и простые студенты, а дети после каждого прихода просят вернуться к ним снова, чтобы увидеть клоунов, постановочное действие и конечно же поиграть.</a:t>
            </a:r>
          </a:p>
        </p:txBody>
      </p:sp>
      <p:pic>
        <p:nvPicPr>
          <p:cNvPr id="24585" name="Picture 9" descr="DSCN682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18125" y="1676400"/>
            <a:ext cx="2854325" cy="2135188"/>
          </a:xfrm>
        </p:spPr>
      </p:pic>
      <p:pic>
        <p:nvPicPr>
          <p:cNvPr id="24586" name="Picture 10" descr="DSCN684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18125" y="3963988"/>
            <a:ext cx="2854325" cy="213518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Работа в ветеранами университета</a:t>
            </a:r>
          </a:p>
        </p:txBody>
      </p:sp>
      <p:sp>
        <p:nvSpPr>
          <p:cNvPr id="27652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/>
              <a:t>Ежегодно к общероссийским и городским праздникам: День Победы, День Учителя, День Города волонтёры приглашают ветеранов на встречу в музей, организовываются концерты в общежитии. Те ветераны, которые в силу разных причин не могут посетить эти мероприятия обязательно поздравляются на дому</a:t>
            </a:r>
          </a:p>
        </p:txBody>
      </p:sp>
      <p:pic>
        <p:nvPicPr>
          <p:cNvPr id="27654" name="Picture 6" descr="DSCN912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17750"/>
            <a:ext cx="4194175" cy="313848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Профилактика здорового образа жизни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Лекции о вреде наркотиков, основанные на опыте полученном на городском слёте волонтёров и методических разработках психологов и управления Госнарконтроля.</a:t>
            </a:r>
          </a:p>
          <a:p>
            <a:pPr>
              <a:lnSpc>
                <a:spcPct val="90000"/>
              </a:lnSpc>
            </a:pPr>
            <a:r>
              <a:rPr lang="ru-RU"/>
              <a:t>Разработка фестиваля живой музыки « Дети солнца» с проведением в рамках фестиваля конкурса фотографий « За здоровый образ жизни»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Международное сотрудничество</a:t>
            </a:r>
          </a:p>
        </p:txBody>
      </p:sp>
      <p:sp>
        <p:nvSpPr>
          <p:cNvPr id="30725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400"/>
              <a:t>С немецкой организацией « Добрые тамплиеры» и городской газетой « Молодой Брянск» наши волонтёры сотрудничают по всем направлениям профилактике здорового образа жизни, в том числе от полного отказа от вредных привычек</a:t>
            </a:r>
          </a:p>
        </p:txBody>
      </p:sp>
      <p:pic>
        <p:nvPicPr>
          <p:cNvPr id="30727" name="Picture 7" descr="Изображение 05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14575"/>
            <a:ext cx="4194175" cy="314642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61</TotalTime>
  <Words>375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Wingdings</vt:lpstr>
      <vt:lpstr>Облака</vt:lpstr>
      <vt:lpstr>Волонтёрская организация Брянского Государственного Университета им. И.Г. Петровского</vt:lpstr>
      <vt:lpstr>Мы целая организация </vt:lpstr>
      <vt:lpstr>Студенческий совет БГУ- координационный волонтёрский штаб</vt:lpstr>
      <vt:lpstr>Основные направления работы</vt:lpstr>
      <vt:lpstr>Работа в приютах</vt:lpstr>
      <vt:lpstr>Работа в приютах</vt:lpstr>
      <vt:lpstr>Работа в ветеранами университета</vt:lpstr>
      <vt:lpstr>Профилактика здорового образа жизни</vt:lpstr>
      <vt:lpstr>Международное сотрудничество</vt:lpstr>
      <vt:lpstr>Международное сотрудничество</vt:lpstr>
      <vt:lpstr>Мы - волонтёры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Эдя</dc:creator>
  <cp:lastModifiedBy>Эдя</cp:lastModifiedBy>
  <cp:revision>1</cp:revision>
  <cp:lastPrinted>1601-01-01T00:00:00Z</cp:lastPrinted>
  <dcterms:created xsi:type="dcterms:W3CDTF">1601-01-01T00:00:00Z</dcterms:created>
  <dcterms:modified xsi:type="dcterms:W3CDTF">2013-05-11T07:12:07Z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